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11/18/2020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1469979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Nom </a:t>
                      </a: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Nom</a:t>
                      </a: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15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mini, 1 colt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8’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8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tuxedos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35CE912-5DC1-47BC-8BBB-7A064174B7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514335"/>
            <a:ext cx="7025776" cy="511539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Nom </a:t>
            </a:r>
            <a:r>
              <a:rPr lang="en-US" b="1" dirty="0" err="1"/>
              <a:t>Nom</a:t>
            </a:r>
            <a:endParaRPr lang="en-US" b="1" dirty="0"/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Nom </a:t>
            </a:r>
            <a:r>
              <a:rPr lang="en-US" dirty="0" err="1"/>
              <a:t>Nom</a:t>
            </a:r>
            <a:r>
              <a:rPr lang="en-US" dirty="0"/>
              <a:t> is a 32 round, 160 point, Comstock course of fire. There are 15 USPSA targets, 1 colt popper, and 1 mini popper.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anywhere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anywhere inside the shooting area, stock on belt. Carbine is loaded, held with both hands,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1653</TotalTime>
  <Words>161</Words>
  <Application>Microsoft Office PowerPoint</Application>
  <PresentationFormat>Custom</PresentationFormat>
  <Paragraphs>22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217</cp:revision>
  <cp:lastPrinted>2016-01-15T21:54:08Z</cp:lastPrinted>
  <dcterms:created xsi:type="dcterms:W3CDTF">2002-08-21T12:11:08Z</dcterms:created>
  <dcterms:modified xsi:type="dcterms:W3CDTF">2020-11-18T23:43:06Z</dcterms:modified>
  <cp:category>Shooting</cp:category>
</cp:coreProperties>
</file>

<file path=docProps/thumbnail.jpeg>
</file>